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Sora Medium" charset="0"/>
      <p:regular r:id="rId13"/>
    </p:embeddedFont>
    <p:embeddedFont>
      <p:font typeface="Calibri" pitchFamily="34" charset="0"/>
      <p:regular r:id="rId14"/>
      <p:bold r:id="rId15"/>
      <p:italic r:id="rId16"/>
      <p:boldItalic r:id="rId17"/>
    </p:embeddedFont>
    <p:embeddedFont>
      <p:font typeface="Noto Sans TC" charset="-128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33" d="100"/>
          <a:sy n="33" d="100"/>
        </p:scale>
        <p:origin x="-1640" y="-66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36427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Basic Library Management System with Python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5189458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Python-based library management system provides a comprehensive digital solution to streamline library operations, enabling librarians to efficiently manage book inventory, borrowing, and returns while enhancing the overall user experience for patrons.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6697801"/>
            <a:ext cx="258889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by </a:t>
            </a:r>
            <a:endParaRPr lang="en-US" sz="2200" b="1" dirty="0" smtClean="0">
              <a:solidFill>
                <a:srgbClr val="E0D6DE"/>
              </a:solidFill>
              <a:latin typeface="Noto Sans TC Bold" pitchFamily="34" charset="0"/>
              <a:ea typeface="Noto Sans TC Bold" pitchFamily="34" charset="-122"/>
              <a:cs typeface="Noto Sans TC Bold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dirty="0" err="1" smtClean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Prateek</a:t>
            </a:r>
            <a:r>
              <a:rPr lang="en-US" sz="2200" b="1" dirty="0" smtClean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 Kumar </a:t>
            </a:r>
            <a:r>
              <a:rPr lang="en-US" sz="2200" b="1" dirty="0" err="1" smtClean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Srivastava</a:t>
            </a:r>
            <a:r>
              <a:rPr lang="en-US" sz="2200" b="1" dirty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 </a:t>
            </a:r>
            <a:r>
              <a:rPr lang="en-US" sz="2200" b="1" dirty="0" smtClean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[RA2311028030009]</a:t>
            </a:r>
            <a:endParaRPr lang="en-US" sz="2200" b="1" dirty="0">
              <a:solidFill>
                <a:srgbClr val="E0D6DE"/>
              </a:solidFill>
              <a:latin typeface="Noto Sans TC Bold" pitchFamily="34" charset="0"/>
              <a:ea typeface="Noto Sans TC Bold" pitchFamily="34" charset="-122"/>
              <a:cs typeface="Noto Sans TC Bold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dirty="0" err="1" smtClean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Pulkit</a:t>
            </a:r>
            <a:r>
              <a:rPr lang="en-US" sz="2200" b="1" dirty="0" smtClean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 </a:t>
            </a:r>
            <a:r>
              <a:rPr lang="en-US" sz="2200" b="1" dirty="0" err="1" smtClean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Srivastav</a:t>
            </a:r>
            <a:r>
              <a:rPr lang="en-US" sz="2200" b="1" dirty="0" smtClean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 [RA2311028030040]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34844" y="3747911"/>
            <a:ext cx="2781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Thanks !</a:t>
            </a:r>
            <a:endParaRPr lang="en-US" b="1" i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646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8066" y="3608665"/>
            <a:ext cx="13194268" cy="1282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Introduction: Importance of Library Management and the Need for a Digital Solution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8066" y="5429369"/>
            <a:ext cx="461605" cy="461605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883682" y="5506283"/>
            <a:ext cx="130254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384816" y="5429369"/>
            <a:ext cx="3142297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Streamlined Operations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384816" y="5872877"/>
            <a:ext cx="3594616" cy="1312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digital library management system automates essential tasks, reducing manual effort and improving efficiency.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184577" y="5429369"/>
            <a:ext cx="461605" cy="461605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5319474" y="5506283"/>
            <a:ext cx="191691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5851327" y="5429369"/>
            <a:ext cx="3467814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Enhanced User Experience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5851327" y="5872877"/>
            <a:ext cx="3594616" cy="984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Patrons can easily search, borrow, and return books, fostering a more engaging library experience.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9651087" y="5429369"/>
            <a:ext cx="461605" cy="461605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3" name="Text 10"/>
          <p:cNvSpPr/>
          <p:nvPr/>
        </p:nvSpPr>
        <p:spPr>
          <a:xfrm>
            <a:off x="9786461" y="5506283"/>
            <a:ext cx="190857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0317837" y="5429369"/>
            <a:ext cx="2707005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Data-Driven Insights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0317837" y="5872877"/>
            <a:ext cx="3594616" cy="984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system provides valuable data and analytics to help librarians make informed decisions.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4611" y="3026688"/>
            <a:ext cx="13241179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9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Idea: Developing a Simple yet Efficient Library Management System Using Python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94611" y="4564499"/>
            <a:ext cx="6521410" cy="1461016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892969" y="4762857"/>
            <a:ext cx="291953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User-Friendly Interface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892969" y="5192078"/>
            <a:ext cx="612469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Intuitive design that caters to the needs of both librarians and patrons.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414379" y="4564499"/>
            <a:ext cx="6521410" cy="1461016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7612737" y="4762857"/>
            <a:ext cx="262497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Robust Functionality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612737" y="5192078"/>
            <a:ext cx="612469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Comprehensive features for managing book inventory, borrowing, and returns.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94611" y="6223873"/>
            <a:ext cx="6521410" cy="1461016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892969" y="6422231"/>
            <a:ext cx="298525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Scalable and Extensible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892969" y="6851452"/>
            <a:ext cx="612469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Ability to accommodate growing library collections and evolving user requirements.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414379" y="6223873"/>
            <a:ext cx="6521410" cy="1461016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7612737" y="6422231"/>
            <a:ext cx="343173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Python-Powered Efficiency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7612737" y="6851452"/>
            <a:ext cx="612469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Leveraging the simplicity and versatility of Python for rapid development and deployment.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551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System Architecture: Key Components and Their Functionalities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0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Book Inventory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118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Manages the collection of books, including information like title, author, and availability.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170045"/>
            <a:ext cx="29204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Patron Management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75118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Handles user accounts, borrowing history, and fine calculations.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170045"/>
            <a:ext cx="33166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Borrowing and Returns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75118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Facilitates the process of checking out and returning books, with due date tracking.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242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714" y="3323511"/>
            <a:ext cx="13104971" cy="1362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User Interface: Providing a User-Friendly Experience for Librarians and Patrons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714" y="5012412"/>
            <a:ext cx="544830" cy="54483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2714" y="5775127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Book Search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62714" y="6246376"/>
            <a:ext cx="3031093" cy="1046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Enables users to quickly find and locate books in the library's collection.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0634" y="5012412"/>
            <a:ext cx="544830" cy="54483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20634" y="5775127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Borrowing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4120634" y="6246376"/>
            <a:ext cx="3031093" cy="1046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Allows patrons to check out books with a few simple clicks.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8554" y="5012412"/>
            <a:ext cx="544830" cy="54483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78554" y="5775127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Returns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478554" y="6246376"/>
            <a:ext cx="3031093" cy="1046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Streamlines the process of returning books and tracking due dates.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6473" y="5012412"/>
            <a:ext cx="544830" cy="54483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6473" y="5775127"/>
            <a:ext cx="3031212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Inventory Management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10836473" y="6586895"/>
            <a:ext cx="3031212" cy="1046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Enables librarians to efficiently manage the library's book collection.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5313" y="468868"/>
            <a:ext cx="7953375" cy="159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r>
              <a:rPr lang="en-US" sz="3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Core Features: Borrowing, Returning, and Managing Book Inventory</a:t>
            </a:r>
            <a:endParaRPr lang="en-US" sz="3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13" y="2318028"/>
            <a:ext cx="850344" cy="136064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00689" y="2488049"/>
            <a:ext cx="2126099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Book Search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1700689" y="2855833"/>
            <a:ext cx="684799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Patrons can search for and locate desired books in the library's database.</a:t>
            </a:r>
            <a:endParaRPr lang="en-US" sz="1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13" y="3678674"/>
            <a:ext cx="850344" cy="136064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00689" y="3848695"/>
            <a:ext cx="2126099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Borrowing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1700689" y="4216479"/>
            <a:ext cx="6847999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Patrons can check out books, with the system automatically updating the book's availability and the patron's borrowing history.</a:t>
            </a:r>
            <a:endParaRPr lang="en-US" sz="13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13" y="5039320"/>
            <a:ext cx="850344" cy="136064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00689" y="5209342"/>
            <a:ext cx="2126099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Returns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1700689" y="5577126"/>
            <a:ext cx="6847999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Patrons can return books, and the system updates the book's status and the patron's account accordingly.</a:t>
            </a:r>
            <a:endParaRPr lang="en-US" sz="13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313" y="6399967"/>
            <a:ext cx="850344" cy="136064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00689" y="6569988"/>
            <a:ext cx="250662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Inventory Management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1700689" y="6937772"/>
            <a:ext cx="6847999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Librarians can add, edit, and remove book records, ensuring the library's collection is up-to-date.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776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5678" y="2902268"/>
            <a:ext cx="13299043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Challenges and Limitations: Addressing Common Issues in Library Management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7303770" y="4376261"/>
            <a:ext cx="22860" cy="3328630"/>
          </a:xfrm>
          <a:prstGeom prst="roundRect">
            <a:avLst>
              <a:gd name="adj" fmla="val 124816"/>
            </a:avLst>
          </a:prstGeom>
          <a:solidFill>
            <a:srgbClr val="3F3F44"/>
          </a:solidFill>
          <a:ln/>
        </p:spPr>
      </p:sp>
      <p:sp>
        <p:nvSpPr>
          <p:cNvPr id="5" name="Shape 2"/>
          <p:cNvSpPr/>
          <p:nvPr/>
        </p:nvSpPr>
        <p:spPr>
          <a:xfrm>
            <a:off x="6458426" y="4792742"/>
            <a:ext cx="665678" cy="22860"/>
          </a:xfrm>
          <a:prstGeom prst="roundRect">
            <a:avLst>
              <a:gd name="adj" fmla="val 124816"/>
            </a:avLst>
          </a:prstGeom>
          <a:solidFill>
            <a:srgbClr val="3F3F44"/>
          </a:solidFill>
          <a:ln/>
        </p:spPr>
      </p:sp>
      <p:sp>
        <p:nvSpPr>
          <p:cNvPr id="6" name="Shape 3"/>
          <p:cNvSpPr/>
          <p:nvPr/>
        </p:nvSpPr>
        <p:spPr>
          <a:xfrm>
            <a:off x="7101245" y="4590217"/>
            <a:ext cx="427911" cy="427911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7" name="Text 4"/>
          <p:cNvSpPr/>
          <p:nvPr/>
        </p:nvSpPr>
        <p:spPr>
          <a:xfrm>
            <a:off x="7254835" y="4661535"/>
            <a:ext cx="120729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3891320" y="4566404"/>
            <a:ext cx="2377678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Integrity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65678" y="4977646"/>
            <a:ext cx="5603319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Ensuring accurate and up-to-date book and patron information to prevent errors and inconsistencies.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506295" y="5743694"/>
            <a:ext cx="665678" cy="22860"/>
          </a:xfrm>
          <a:prstGeom prst="roundRect">
            <a:avLst>
              <a:gd name="adj" fmla="val 124816"/>
            </a:avLst>
          </a:prstGeom>
          <a:solidFill>
            <a:srgbClr val="3F3F44"/>
          </a:solidFill>
          <a:ln/>
        </p:spPr>
      </p:sp>
      <p:sp>
        <p:nvSpPr>
          <p:cNvPr id="11" name="Shape 8"/>
          <p:cNvSpPr/>
          <p:nvPr/>
        </p:nvSpPr>
        <p:spPr>
          <a:xfrm>
            <a:off x="7101245" y="5541169"/>
            <a:ext cx="427911" cy="427911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2" name="Text 9"/>
          <p:cNvSpPr/>
          <p:nvPr/>
        </p:nvSpPr>
        <p:spPr>
          <a:xfrm>
            <a:off x="7226260" y="5612487"/>
            <a:ext cx="177760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8361402" y="5517356"/>
            <a:ext cx="2822615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Overdue Book Tracking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8361402" y="5928598"/>
            <a:ext cx="5603319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Implementing a reliable system to monitor and manage overdue books, including late fees.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6458426" y="6599634"/>
            <a:ext cx="665678" cy="22860"/>
          </a:xfrm>
          <a:prstGeom prst="roundRect">
            <a:avLst>
              <a:gd name="adj" fmla="val 124816"/>
            </a:avLst>
          </a:prstGeom>
          <a:solidFill>
            <a:srgbClr val="3F3F44"/>
          </a:solidFill>
          <a:ln/>
        </p:spPr>
      </p:sp>
      <p:sp>
        <p:nvSpPr>
          <p:cNvPr id="16" name="Shape 13"/>
          <p:cNvSpPr/>
          <p:nvPr/>
        </p:nvSpPr>
        <p:spPr>
          <a:xfrm>
            <a:off x="7101245" y="6397109"/>
            <a:ext cx="427911" cy="427911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7" name="Text 14"/>
          <p:cNvSpPr/>
          <p:nvPr/>
        </p:nvSpPr>
        <p:spPr>
          <a:xfrm>
            <a:off x="7226737" y="6468428"/>
            <a:ext cx="176927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3891320" y="6373297"/>
            <a:ext cx="2377678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Scalability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665678" y="6784538"/>
            <a:ext cx="5603319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Designing the system to accommodate growing library collections and increasing user demands.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1518" y="787360"/>
            <a:ext cx="7720965" cy="2541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Results and Impact: Improved Efficiency, Reduced Manual Tasks, and Enhanced User Satisfaction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1518" y="3862149"/>
            <a:ext cx="457319" cy="457319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875705" y="3938349"/>
            <a:ext cx="128945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372076" y="3862149"/>
            <a:ext cx="309836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Time-Saving Operations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372076" y="4619149"/>
            <a:ext cx="3098363" cy="1301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Automation of key tasks like book inventory management and borrowing/return processes.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673679" y="3862149"/>
            <a:ext cx="457319" cy="457319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4807387" y="3938349"/>
            <a:ext cx="189905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5334238" y="3862149"/>
            <a:ext cx="309836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Enhanced User Experience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5334238" y="4619149"/>
            <a:ext cx="3098363" cy="1301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Streamlined and intuitive interface for both librarians and patrons, improving overall satisfaction.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11518" y="6352103"/>
            <a:ext cx="457319" cy="457319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3" name="Text 10"/>
          <p:cNvSpPr/>
          <p:nvPr/>
        </p:nvSpPr>
        <p:spPr>
          <a:xfrm>
            <a:off x="845582" y="6428303"/>
            <a:ext cx="189071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372076" y="6352103"/>
            <a:ext cx="317932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Improved Data Accuracy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372076" y="6791563"/>
            <a:ext cx="7060406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Reduced errors and inconsistencies in book and patron information, ensuring reliable data.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1181"/>
            <a:ext cx="130428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Conclusion and Future Enhancements: Summary and Potential Areas for Further Development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5244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510563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Python-based library management system has successfully streamlined operations, enhanced user experience, and provided valuable data-driven insights.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524494"/>
            <a:ext cx="31262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510563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Potential improvements include integration with e-book platforms, advanced analytics, and mobile app development for increased accessibility.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593</Words>
  <Application>Microsoft Office PowerPoint</Application>
  <PresentationFormat>Custom</PresentationFormat>
  <Paragraphs>84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Sora Medium</vt:lpstr>
      <vt:lpstr>Calibri</vt:lpstr>
      <vt:lpstr>Noto Sans TC</vt:lpstr>
      <vt:lpstr>Noto Sans TC Bold</vt:lpstr>
      <vt:lpstr>Times New Roman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acer'</cp:lastModifiedBy>
  <cp:revision>2</cp:revision>
  <dcterms:created xsi:type="dcterms:W3CDTF">2024-10-14T17:41:24Z</dcterms:created>
  <dcterms:modified xsi:type="dcterms:W3CDTF">2024-10-14T17:58:18Z</dcterms:modified>
</cp:coreProperties>
</file>